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4535" autoAdjust="0"/>
  </p:normalViewPr>
  <p:slideViewPr>
    <p:cSldViewPr>
      <p:cViewPr varScale="1">
        <p:scale>
          <a:sx n="54" d="100"/>
          <a:sy n="54" d="100"/>
        </p:scale>
        <p:origin x="1411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24.08.23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24.08.23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</a:t>
            </a: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территорий</a:t>
            </a:r>
            <a:r>
              <a:rPr lang="ru-RU" sz="140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31997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территорий».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Крутобережская Светлана Степановна</cp:lastModifiedBy>
  <cp:revision>1647</cp:revision>
  <cp:lastPrinted>2022-12-23T12:20:53Z</cp:lastPrinted>
  <dcterms:created xsi:type="dcterms:W3CDTF">2019-11-26T12:29:04Z</dcterms:created>
  <dcterms:modified xsi:type="dcterms:W3CDTF">2023-08-24T15:17:16Z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